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5/11/2020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68334" y="1294600"/>
            <a:ext cx="10572000" cy="2971051"/>
          </a:xfrm>
        </p:spPr>
        <p:txBody>
          <a:bodyPr/>
          <a:lstStyle/>
          <a:p>
            <a:pPr algn="ctr"/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Doskonalenie umiejętności kozłowania piłki ze zmianą tempa i kierunku biegu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059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  <a:endParaRPr lang="pl-PL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424" y="2518501"/>
            <a:ext cx="10554574" cy="3636511"/>
          </a:xfrm>
        </p:spPr>
        <p:txBody>
          <a:bodyPr>
            <a:normAutofit/>
          </a:bodyPr>
          <a:lstStyle/>
          <a:p>
            <a:pPr marL="457200" indent="-457200" algn="just">
              <a:buAutoNum type="arabicParenR"/>
            </a:pPr>
            <a:r>
              <a:rPr lang="pl-PL" sz="2400" dirty="0"/>
              <a:t>K</a:t>
            </a:r>
            <a:r>
              <a:rPr lang="pl-PL" sz="2400" dirty="0" smtClean="0"/>
              <a:t>ozłowanie </a:t>
            </a:r>
            <a:r>
              <a:rPr lang="pl-PL" sz="2400" dirty="0"/>
              <a:t>piłki PR, LR </a:t>
            </a:r>
            <a:r>
              <a:rPr lang="pl-PL" sz="2400" dirty="0" smtClean="0"/>
              <a:t>w miejscu</a:t>
            </a:r>
            <a:r>
              <a:rPr lang="pl-PL" sz="2400" dirty="0"/>
              <a:t>, w marszu i w biegu, </a:t>
            </a:r>
            <a:r>
              <a:rPr lang="pl-PL" sz="2400" dirty="0" smtClean="0"/>
              <a:t>ze zmiana </a:t>
            </a:r>
            <a:r>
              <a:rPr lang="pl-PL" sz="2400" dirty="0"/>
              <a:t>kierunku i </a:t>
            </a:r>
            <a:r>
              <a:rPr lang="pl-PL" sz="2400" dirty="0" smtClean="0"/>
              <a:t>ręki.</a:t>
            </a:r>
          </a:p>
          <a:p>
            <a:pPr marL="457200" indent="-457200" algn="just">
              <a:buAutoNum type="arabicParenR"/>
            </a:pPr>
            <a:r>
              <a:rPr lang="pl-PL" sz="2400" dirty="0"/>
              <a:t>K</a:t>
            </a:r>
            <a:r>
              <a:rPr lang="pl-PL" sz="2400" dirty="0" smtClean="0"/>
              <a:t>ozłowanie </a:t>
            </a:r>
            <a:r>
              <a:rPr lang="pl-PL" sz="2400" dirty="0"/>
              <a:t>piłki z </a:t>
            </a:r>
            <a:r>
              <a:rPr lang="pl-PL" sz="2400" dirty="0" smtClean="0"/>
              <a:t>postawy stojącej </a:t>
            </a:r>
            <a:r>
              <a:rPr lang="pl-PL" sz="2400" dirty="0"/>
              <a:t>do przysiadu, </a:t>
            </a:r>
            <a:r>
              <a:rPr lang="pl-PL" sz="2400" dirty="0" smtClean="0"/>
              <a:t>leżenia przodem</a:t>
            </a:r>
            <a:r>
              <a:rPr lang="pl-PL" sz="2400" dirty="0"/>
              <a:t>, </a:t>
            </a:r>
            <a:r>
              <a:rPr lang="pl-PL" sz="2400" dirty="0" smtClean="0"/>
              <a:t>leżenia tyłem.</a:t>
            </a:r>
          </a:p>
          <a:p>
            <a:pPr marL="457200" indent="-457200" algn="just">
              <a:buAutoNum type="arabicParenR"/>
            </a:pPr>
            <a:r>
              <a:rPr lang="pl-PL" sz="2400" dirty="0"/>
              <a:t>Kozłowanie piłki z </a:t>
            </a:r>
            <a:r>
              <a:rPr lang="pl-PL" sz="2400" dirty="0" smtClean="0"/>
              <a:t>próba wybicia </a:t>
            </a:r>
            <a:r>
              <a:rPr lang="pl-PL" sz="2400" dirty="0"/>
              <a:t>piłki partnerowi, ale </a:t>
            </a:r>
            <a:r>
              <a:rPr lang="pl-PL" sz="2400" dirty="0" smtClean="0"/>
              <a:t>bez utraty </a:t>
            </a:r>
            <a:r>
              <a:rPr lang="pl-PL" sz="2400" dirty="0"/>
              <a:t>własnej.</a:t>
            </a:r>
            <a:endParaRPr lang="pl-PL" sz="2400" dirty="0" smtClean="0"/>
          </a:p>
          <a:p>
            <a:endParaRPr lang="pl-PL" sz="2000" dirty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862921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424" y="2054862"/>
            <a:ext cx="10554574" cy="4126998"/>
          </a:xfrm>
        </p:spPr>
        <p:txBody>
          <a:bodyPr>
            <a:normAutofit/>
          </a:bodyPr>
          <a:lstStyle/>
          <a:p>
            <a:endParaRPr lang="pl-PL" dirty="0"/>
          </a:p>
          <a:p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400" dirty="0" smtClean="0">
                <a:solidFill>
                  <a:schemeClr val="accent1"/>
                </a:solidFill>
              </a:rPr>
              <a:t>4) </a:t>
            </a:r>
            <a:r>
              <a:rPr lang="pl-PL" sz="2400" dirty="0" smtClean="0"/>
              <a:t>Siad </a:t>
            </a:r>
            <a:r>
              <a:rPr lang="pl-PL" sz="2400" dirty="0"/>
              <a:t>skrzyżny. Na </a:t>
            </a:r>
            <a:r>
              <a:rPr lang="pl-PL" sz="2400" dirty="0" smtClean="0"/>
              <a:t>sygnał osoba </a:t>
            </a:r>
            <a:r>
              <a:rPr lang="pl-PL" sz="2400" dirty="0"/>
              <a:t>z </a:t>
            </a:r>
            <a:r>
              <a:rPr lang="pl-PL" sz="2400" dirty="0" smtClean="0"/>
              <a:t>piłką, </a:t>
            </a:r>
            <a:r>
              <a:rPr lang="pl-PL" sz="2400" dirty="0"/>
              <a:t>wstaje i </a:t>
            </a:r>
            <a:r>
              <a:rPr lang="pl-PL" sz="2400" dirty="0" smtClean="0"/>
              <a:t>biegnie kozłując piłkę </a:t>
            </a:r>
            <a:r>
              <a:rPr lang="pl-PL" sz="2400" dirty="0"/>
              <a:t>na drugi koniec sali, osoba bez piłki robi 2 brzuszki i próbuje dogonić kozłującego</a:t>
            </a:r>
            <a:r>
              <a:rPr lang="pl-PL" sz="2400" dirty="0" smtClean="0"/>
              <a:t>.</a:t>
            </a:r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120" y="4533363"/>
            <a:ext cx="2544878" cy="2126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9023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01288" y="434309"/>
            <a:ext cx="10571998" cy="970450"/>
          </a:xfrm>
        </p:spPr>
        <p:txBody>
          <a:bodyPr/>
          <a:lstStyle/>
          <a:p>
            <a:pPr algn="ctr"/>
            <a:r>
              <a:rPr lang="pl-PL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  <a:endParaRPr lang="pl-PL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01288" y="2398005"/>
            <a:ext cx="10554574" cy="3636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 dirty="0" smtClean="0">
                <a:solidFill>
                  <a:schemeClr val="accent1"/>
                </a:solidFill>
              </a:rPr>
              <a:t>5) </a:t>
            </a:r>
            <a:r>
              <a:rPr lang="pl-PL" sz="2000" dirty="0" smtClean="0"/>
              <a:t>Na </a:t>
            </a:r>
            <a:r>
              <a:rPr lang="pl-PL" sz="2000" dirty="0"/>
              <a:t>sygnał obaj ćwiczący rozpoczynają bieg na drugą stronę sali gimnastycznej</a:t>
            </a:r>
            <a:r>
              <a:rPr lang="pl-PL" sz="2000" dirty="0" smtClean="0"/>
              <a:t>.</a:t>
            </a:r>
          </a:p>
          <a:p>
            <a:pPr marL="0" indent="0" algn="just">
              <a:buNone/>
            </a:pPr>
            <a:endParaRPr lang="pl-PL" sz="2000" dirty="0" smtClean="0"/>
          </a:p>
          <a:p>
            <a:pPr algn="just"/>
            <a:r>
              <a:rPr lang="pl-PL" sz="2000" dirty="0" smtClean="0"/>
              <a:t> </a:t>
            </a:r>
            <a:r>
              <a:rPr lang="pl-PL" sz="2000" dirty="0"/>
              <a:t>Kto pierwszy osiągnie linię boczną: kozłujący, czy bez piłki? </a:t>
            </a:r>
            <a:endParaRPr lang="pl-PL" sz="2000" dirty="0" smtClean="0"/>
          </a:p>
          <a:p>
            <a:pPr marL="0" indent="0" algn="just">
              <a:buNone/>
            </a:pPr>
            <a:endParaRPr lang="pl-PL" sz="2000" dirty="0" smtClean="0"/>
          </a:p>
          <a:p>
            <a:pPr algn="just"/>
            <a:r>
              <a:rPr lang="pl-PL" sz="2000" dirty="0" smtClean="0"/>
              <a:t>Po biegu </a:t>
            </a:r>
            <a:r>
              <a:rPr lang="pl-PL" sz="2000" dirty="0"/>
              <a:t>o</a:t>
            </a:r>
            <a:r>
              <a:rPr lang="pl-PL" sz="2000" dirty="0" smtClean="0"/>
              <a:t>baj </a:t>
            </a:r>
            <a:r>
              <a:rPr lang="pl-PL" sz="2000" dirty="0"/>
              <a:t>wykonują 5 </a:t>
            </a:r>
            <a:r>
              <a:rPr lang="pl-PL" sz="2000" dirty="0" smtClean="0"/>
              <a:t>przysiadów. </a:t>
            </a:r>
          </a:p>
          <a:p>
            <a:pPr marL="0" indent="0" algn="just">
              <a:buNone/>
            </a:pPr>
            <a:endParaRPr lang="pl-PL" sz="2000" dirty="0" smtClean="0"/>
          </a:p>
          <a:p>
            <a:pPr algn="just"/>
            <a:r>
              <a:rPr lang="pl-PL" sz="2000" dirty="0" smtClean="0"/>
              <a:t>Zmiana </a:t>
            </a:r>
            <a:r>
              <a:rPr lang="pl-PL" sz="2000" dirty="0"/>
              <a:t>ról w parach, zmiana ręki kozłującej. </a:t>
            </a:r>
          </a:p>
          <a:p>
            <a:pPr marL="0" indent="0" algn="just">
              <a:buNone/>
            </a:pPr>
            <a:r>
              <a:rPr lang="pl-PL" sz="2000" dirty="0"/>
              <a:t>	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89" y="4216261"/>
            <a:ext cx="3096057" cy="2314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26704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4013" y="2402591"/>
            <a:ext cx="8119226" cy="36365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 smtClean="0">
                <a:solidFill>
                  <a:schemeClr val="accent1"/>
                </a:solidFill>
              </a:rPr>
              <a:t>6) </a:t>
            </a:r>
            <a:r>
              <a:rPr lang="pl-PL" sz="2000" dirty="0" smtClean="0"/>
              <a:t>Zabawa </a:t>
            </a:r>
            <a:r>
              <a:rPr lang="pl-PL" sz="2000" dirty="0"/>
              <a:t>„Niespodzianka</a:t>
            </a:r>
            <a:r>
              <a:rPr lang="pl-PL" sz="2000" dirty="0" smtClean="0"/>
              <a:t>”</a:t>
            </a:r>
          </a:p>
          <a:p>
            <a:pPr algn="just"/>
            <a:r>
              <a:rPr lang="pl-PL" sz="2000" dirty="0" smtClean="0"/>
              <a:t>Wszyscy </a:t>
            </a:r>
            <a:r>
              <a:rPr lang="pl-PL" sz="2000" dirty="0"/>
              <a:t>bieg po okręgu. </a:t>
            </a:r>
            <a:r>
              <a:rPr lang="pl-PL" sz="2000" dirty="0" smtClean="0"/>
              <a:t>Wszyscy mają piłkę.</a:t>
            </a:r>
          </a:p>
          <a:p>
            <a:pPr algn="just"/>
            <a:r>
              <a:rPr lang="pl-PL" sz="2000" dirty="0" smtClean="0"/>
              <a:t>Odległość </a:t>
            </a:r>
            <a:r>
              <a:rPr lang="pl-PL" sz="2000" dirty="0"/>
              <a:t>między ćwiczącymi około 2 m</a:t>
            </a:r>
            <a:r>
              <a:rPr lang="pl-PL" sz="2000" dirty="0" smtClean="0"/>
              <a:t>.</a:t>
            </a:r>
          </a:p>
          <a:p>
            <a:pPr algn="just"/>
            <a:r>
              <a:rPr lang="pl-PL" sz="2000" dirty="0" smtClean="0"/>
              <a:t> </a:t>
            </a:r>
            <a:r>
              <a:rPr lang="pl-PL" sz="2000" dirty="0"/>
              <a:t>W biegu wszyscy kozłują piłkę, na sygnał kładą ją na podłogę i jak najszybciej startują do piłki pozostawionej przez kolegę, podnoszą ją i kozłują dalej. </a:t>
            </a:r>
          </a:p>
          <a:p>
            <a:pPr algn="just"/>
            <a:r>
              <a:rPr lang="pl-PL" sz="2000" dirty="0"/>
              <a:t>Modyfikacje: na sygnał zmiana kierunku biegu, zmiana ręki kozłującej, wyrzucenie piłki w bok do partnera z tyłu, który musi piłkę złapać i kozłując powrócić na miejsce w kole. </a:t>
            </a:r>
            <a:r>
              <a:rPr lang="pl-PL" dirty="0"/>
              <a:t>	</a:t>
            </a:r>
          </a:p>
          <a:p>
            <a:pPr algn="just"/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667" y="3177713"/>
            <a:ext cx="3096057" cy="2086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02853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4920" y="2415470"/>
            <a:ext cx="10554574" cy="3636511"/>
          </a:xfrm>
        </p:spPr>
        <p:txBody>
          <a:bodyPr/>
          <a:lstStyle/>
          <a:p>
            <a:pPr marL="0" indent="0" algn="just">
              <a:buNone/>
            </a:pPr>
            <a:r>
              <a:rPr lang="pl-PL" sz="2000" dirty="0" smtClean="0">
                <a:solidFill>
                  <a:schemeClr val="accent1"/>
                </a:solidFill>
              </a:rPr>
              <a:t>7) </a:t>
            </a:r>
            <a:r>
              <a:rPr lang="pl-PL" sz="2000" dirty="0" smtClean="0"/>
              <a:t>Wyścigi </a:t>
            </a:r>
            <a:r>
              <a:rPr lang="pl-PL" sz="2000" dirty="0"/>
              <a:t>rzędów(rzędy ustawione po przekątnej boiska</a:t>
            </a:r>
            <a:r>
              <a:rPr lang="pl-PL" sz="2000" dirty="0" smtClean="0"/>
              <a:t>).</a:t>
            </a:r>
          </a:p>
          <a:p>
            <a:pPr marL="0" indent="0" algn="just">
              <a:buNone/>
            </a:pPr>
            <a:endParaRPr lang="pl-PL" sz="2000" dirty="0"/>
          </a:p>
          <a:p>
            <a:pPr algn="just"/>
            <a:r>
              <a:rPr lang="pl-PL" sz="2000" dirty="0" smtClean="0"/>
              <a:t>Na </a:t>
            </a:r>
            <a:r>
              <a:rPr lang="pl-PL" sz="2000" dirty="0"/>
              <a:t>sygnał pierwszy z rzędów biegnie na drugą stronę kozłując piłkę </a:t>
            </a:r>
            <a:r>
              <a:rPr lang="pl-PL" sz="2000" dirty="0" smtClean="0"/>
              <a:t>prawą ręką, </a:t>
            </a:r>
            <a:r>
              <a:rPr lang="pl-PL" sz="2000" dirty="0"/>
              <a:t>następny zaczyna, gdy otrzyma „piątkę” od przeciwnika</a:t>
            </a:r>
            <a:r>
              <a:rPr lang="pl-PL" sz="2000" dirty="0" smtClean="0"/>
              <a:t>.</a:t>
            </a:r>
          </a:p>
          <a:p>
            <a:pPr marL="0" indent="0" algn="just">
              <a:buNone/>
            </a:pPr>
            <a:endParaRPr lang="pl-PL" sz="2000" dirty="0" smtClean="0"/>
          </a:p>
          <a:p>
            <a:pPr algn="just"/>
            <a:r>
              <a:rPr lang="pl-PL" sz="2000" dirty="0" smtClean="0"/>
              <a:t> </a:t>
            </a:r>
            <a:r>
              <a:rPr lang="pl-PL" sz="2000" dirty="0"/>
              <a:t>Wygrywa rząd, który szybciej i bez straty piłki zmieni miejsce. </a:t>
            </a:r>
            <a:endParaRPr lang="pl-PL" sz="2000" dirty="0" smtClean="0"/>
          </a:p>
          <a:p>
            <a:pPr marL="0" indent="0" algn="just">
              <a:buNone/>
            </a:pPr>
            <a:endParaRPr lang="pl-PL" sz="2000" dirty="0" smtClean="0"/>
          </a:p>
          <a:p>
            <a:pPr algn="just"/>
            <a:r>
              <a:rPr lang="pl-PL" sz="2000" dirty="0" smtClean="0"/>
              <a:t>Ten </a:t>
            </a:r>
            <a:r>
              <a:rPr lang="pl-PL" sz="2000" dirty="0"/>
              <a:t>sam wyścig powtarzamy kozłując </a:t>
            </a:r>
            <a:r>
              <a:rPr lang="pl-PL" sz="2000" dirty="0" smtClean="0"/>
              <a:t>lewą ręką.</a:t>
            </a:r>
            <a:endParaRPr lang="pl-PL" sz="2000" dirty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432" y="4659418"/>
            <a:ext cx="3134162" cy="1686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72468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5073" y="1539707"/>
            <a:ext cx="10554574" cy="3636511"/>
          </a:xfrm>
        </p:spPr>
        <p:txBody>
          <a:bodyPr/>
          <a:lstStyle/>
          <a:p>
            <a:pPr marL="0" indent="0">
              <a:buNone/>
            </a:pPr>
            <a:r>
              <a:rPr lang="pl-PL" sz="2000" dirty="0" smtClean="0">
                <a:solidFill>
                  <a:schemeClr val="accent1"/>
                </a:solidFill>
              </a:rPr>
              <a:t>8) </a:t>
            </a:r>
            <a:r>
              <a:rPr lang="pl-PL" sz="2000" dirty="0" smtClean="0"/>
              <a:t>Wyścigi </a:t>
            </a:r>
            <a:r>
              <a:rPr lang="pl-PL" sz="2000" dirty="0"/>
              <a:t>rzędów(rzędy ustawione po przekątnej boiska</a:t>
            </a:r>
            <a:r>
              <a:rPr lang="pl-PL" sz="2000" dirty="0" smtClean="0"/>
              <a:t>).</a:t>
            </a:r>
            <a:endParaRPr lang="pl-PL" sz="2000" dirty="0"/>
          </a:p>
          <a:p>
            <a:endParaRPr lang="pl-PL" sz="2000" dirty="0" smtClean="0"/>
          </a:p>
          <a:p>
            <a:r>
              <a:rPr lang="pl-PL" sz="2000" dirty="0" smtClean="0"/>
              <a:t>Na </a:t>
            </a:r>
            <a:r>
              <a:rPr lang="pl-PL" sz="2000" dirty="0"/>
              <a:t>sygnał bieg slalomem między chorągiewkami ze zmianą ręki kozłującej. </a:t>
            </a:r>
            <a:r>
              <a:rPr lang="pl-PL" dirty="0"/>
              <a:t>	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141" y="4498127"/>
            <a:ext cx="3738145" cy="1851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871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Niebiesk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Cytat</Template>
  <TotalTime>54</TotalTime>
  <Words>297</Words>
  <Application>Microsoft Office PowerPoint</Application>
  <PresentationFormat>Panoramiczny</PresentationFormat>
  <Paragraphs>39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Century Gothic</vt:lpstr>
      <vt:lpstr>Wingdings 2</vt:lpstr>
      <vt:lpstr>Cytat</vt:lpstr>
      <vt:lpstr>Doskonalenie umiejętności kozłowania piłki ze zmianą tempa i kierunku biegu</vt:lpstr>
      <vt:lpstr>Ćwiczenia</vt:lpstr>
      <vt:lpstr>Ćwiczenia</vt:lpstr>
      <vt:lpstr>Ćwiczenia</vt:lpstr>
      <vt:lpstr>Ćwiczenia</vt:lpstr>
      <vt:lpstr>Ćwiczenia</vt:lpstr>
      <vt:lpstr>Ćwiczenia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Admin1</dc:creator>
  <cp:lastModifiedBy>Admin1</cp:lastModifiedBy>
  <cp:revision>4</cp:revision>
  <dcterms:created xsi:type="dcterms:W3CDTF">2020-05-11T08:53:18Z</dcterms:created>
  <dcterms:modified xsi:type="dcterms:W3CDTF">2020-05-11T09:47:37Z</dcterms:modified>
</cp:coreProperties>
</file>